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"/>
  </p:notesMasterIdLst>
  <p:sldIdLst>
    <p:sldId id="256" r:id="rId2"/>
    <p:sldId id="930" r:id="rId3"/>
    <p:sldId id="931" r:id="rId4"/>
    <p:sldId id="932" r:id="rId5"/>
    <p:sldId id="83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vine, Heather PSA:EX" initials="DHP" lastIdx="5" clrIdx="0">
    <p:extLst>
      <p:ext uri="{19B8F6BF-5375-455C-9EA6-DF929625EA0E}">
        <p15:presenceInfo xmlns:p15="http://schemas.microsoft.com/office/powerpoint/2012/main" userId="S::Heather.Devine@gov.bc.ca::a8ce5386-40a8-4f11-abca-a70149bc9075" providerId="AD"/>
      </p:ext>
    </p:extLst>
  </p:cmAuthor>
  <p:cmAuthor id="2" name="David Hardisty" initials="DH" lastIdx="2" clrIdx="1">
    <p:extLst>
      <p:ext uri="{19B8F6BF-5375-455C-9EA6-DF929625EA0E}">
        <p15:presenceInfo xmlns:p15="http://schemas.microsoft.com/office/powerpoint/2012/main" userId="a70d67316e4fe1d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FDA"/>
    <a:srgbClr val="E7E6E6"/>
    <a:srgbClr val="A9D08E"/>
    <a:srgbClr val="FF4747"/>
    <a:srgbClr val="FFC1C1"/>
    <a:srgbClr val="C1C6C8"/>
    <a:srgbClr val="1B365D"/>
    <a:srgbClr val="0C2344"/>
    <a:srgbClr val="78BE20"/>
    <a:srgbClr val="00B5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6" autoAdjust="0"/>
    <p:restoredTop sz="88621" autoAdjust="0"/>
  </p:normalViewPr>
  <p:slideViewPr>
    <p:cSldViewPr snapToGrid="0">
      <p:cViewPr varScale="1">
        <p:scale>
          <a:sx n="85" d="100"/>
          <a:sy n="85" d="100"/>
        </p:scale>
        <p:origin x="603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DD62C-3E42-437C-A1B9-155D5249F2E3}" type="datetimeFigureOut">
              <a:rPr lang="en-CA" smtClean="0"/>
              <a:t>2025-10-10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A1E72-E56A-407F-BEC9-F36B875987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4957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A1E72-E56A-407F-BEC9-F36B8759878C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324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CE046-5321-16F4-0743-11A22281F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9CB73A-485A-44EE-57EF-EEB4A502F2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01675" y="1154113"/>
            <a:ext cx="1822450" cy="10255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716813-2932-EA66-66EB-AC12688872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000"/>
              </a:spcBef>
              <a:buFont typeface="+mj-lt"/>
              <a:buNone/>
            </a:pPr>
            <a:endParaRPr lang="en-CA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540A3-305D-74F3-0ABE-FB9E97452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D0B9E-614A-403F-B386-35A7EB4E3A1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23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0E0A7-7C6E-162B-062B-C3622B924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42762F-8ACD-3FC8-7E56-F2B48852D1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01675" y="1154113"/>
            <a:ext cx="1822450" cy="10255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C85104-99C1-57C2-4DBB-841F0E50A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000"/>
              </a:spcBef>
              <a:buFont typeface="+mj-lt"/>
              <a:buNone/>
            </a:pPr>
            <a:endParaRPr lang="en-CA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0BB76-73B0-E9E2-0AE7-4D60288383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D0B9E-614A-403F-B386-35A7EB4E3A1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462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DCAE2-ADCA-C6A1-2858-86067840F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7D7CDD-F4D7-979F-ABD5-FA1AFCC780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01675" y="1154113"/>
            <a:ext cx="1822450" cy="10255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23F714-8C79-DCB7-DF80-742BCAD4E2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000"/>
              </a:spcBef>
              <a:buFont typeface="+mj-lt"/>
              <a:buNone/>
            </a:pPr>
            <a:endParaRPr lang="en-CA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ABB8B-99FC-A599-5EB0-7D3D0C94B3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D0B9E-614A-403F-B386-35A7EB4E3A1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661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FD565631-32BF-4F39-BF34-CBD7814311BC}"/>
              </a:ext>
            </a:extLst>
          </p:cNvPr>
          <p:cNvSpPr/>
          <p:nvPr userDrawn="1"/>
        </p:nvSpPr>
        <p:spPr>
          <a:xfrm>
            <a:off x="0" y="0"/>
            <a:ext cx="12192000" cy="2500604"/>
          </a:xfrm>
          <a:prstGeom prst="rtTriangle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C2D9FA-8DBC-48C0-A256-699664D6F0EC}"/>
              </a:ext>
            </a:extLst>
          </p:cNvPr>
          <p:cNvSpPr/>
          <p:nvPr userDrawn="1"/>
        </p:nvSpPr>
        <p:spPr>
          <a:xfrm>
            <a:off x="0" y="2500606"/>
            <a:ext cx="12191998" cy="204708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41367A-8A02-4FE3-9FD5-8F262AF69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962" y="2298246"/>
            <a:ext cx="10918369" cy="939245"/>
          </a:xfrm>
        </p:spPr>
        <p:txBody>
          <a:bodyPr anchor="ctr">
            <a:normAutofit/>
          </a:bodyPr>
          <a:lstStyle>
            <a:lvl1pPr marL="0" indent="0" algn="l">
              <a:buNone/>
              <a:defRPr sz="4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22775B3F-31D0-479A-AC9B-F9100391FD54}"/>
              </a:ext>
            </a:extLst>
          </p:cNvPr>
          <p:cNvSpPr/>
          <p:nvPr userDrawn="1"/>
        </p:nvSpPr>
        <p:spPr>
          <a:xfrm rot="10800000">
            <a:off x="3293705" y="0"/>
            <a:ext cx="8898293" cy="2500604"/>
          </a:xfrm>
          <a:prstGeom prst="rtTriangle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7BB4656-CE2B-477E-9160-4482FF405C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274" y="3465262"/>
            <a:ext cx="10917789" cy="635000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286B253-CD91-42BA-B233-5EF0D659B7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274" y="3898389"/>
            <a:ext cx="10917789" cy="588962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1747D3-005A-4234-8ADB-D0B5326F69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68" y="4839094"/>
            <a:ext cx="3642250" cy="16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2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6D680B7B-B5A9-44DF-B10E-4EC8C7D7DE22}"/>
              </a:ext>
            </a:extLst>
          </p:cNvPr>
          <p:cNvSpPr/>
          <p:nvPr userDrawn="1"/>
        </p:nvSpPr>
        <p:spPr>
          <a:xfrm>
            <a:off x="0" y="6307494"/>
            <a:ext cx="12192000" cy="550506"/>
          </a:xfrm>
          <a:prstGeom prst="rtTriangle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DD357A19-BF1E-4C19-B2CE-7B1E0AB6F16D}"/>
              </a:ext>
            </a:extLst>
          </p:cNvPr>
          <p:cNvSpPr/>
          <p:nvPr userDrawn="1"/>
        </p:nvSpPr>
        <p:spPr>
          <a:xfrm rot="10800000">
            <a:off x="3293706" y="6307494"/>
            <a:ext cx="8898293" cy="550506"/>
          </a:xfrm>
          <a:prstGeom prst="rtTriangle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73C22F-C9B7-414E-B5A5-4551FB84601D}"/>
              </a:ext>
            </a:extLst>
          </p:cNvPr>
          <p:cNvSpPr txBox="1">
            <a:spLocks/>
          </p:cNvSpPr>
          <p:nvPr userDrawn="1"/>
        </p:nvSpPr>
        <p:spPr>
          <a:xfrm>
            <a:off x="10739535" y="6419175"/>
            <a:ext cx="1377256" cy="33590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CA" sz="1000" dirty="0">
                <a:solidFill>
                  <a:schemeClr val="tx2">
                    <a:lumMod val="50000"/>
                  </a:schemeClr>
                </a:solidFill>
              </a:rPr>
              <a:t>UBC-DIBS | </a:t>
            </a:r>
            <a:fld id="{81F89FC0-0F27-43B3-8C40-80FA3A720D8B}" type="slidenum">
              <a:rPr lang="en-CA" sz="1000" smtClean="0">
                <a:solidFill>
                  <a:schemeClr val="tx2">
                    <a:lumMod val="50000"/>
                  </a:schemeClr>
                </a:solidFill>
              </a:rPr>
              <a:pPr algn="r"/>
              <a:t>‹#›</a:t>
            </a:fld>
            <a:endParaRPr lang="en-CA" sz="1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2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C17D8-D156-4B7D-A1F7-208D031D4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1B365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83489-B0E3-4E34-AF31-46B8E3117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1B365D"/>
                </a:solidFill>
                <a:latin typeface="+mn-lt"/>
              </a:defRPr>
            </a:lvl1pPr>
            <a:lvl2pPr>
              <a:defRPr sz="2800">
                <a:solidFill>
                  <a:srgbClr val="1B365D"/>
                </a:solidFill>
                <a:latin typeface="+mn-lt"/>
              </a:defRPr>
            </a:lvl2pPr>
            <a:lvl3pPr>
              <a:defRPr sz="2400">
                <a:solidFill>
                  <a:srgbClr val="1B365D"/>
                </a:solidFill>
                <a:latin typeface="+mn-lt"/>
              </a:defRPr>
            </a:lvl3pPr>
            <a:lvl4pPr>
              <a:defRPr sz="2000">
                <a:solidFill>
                  <a:srgbClr val="1B365D"/>
                </a:solidFill>
                <a:latin typeface="+mn-lt"/>
              </a:defRPr>
            </a:lvl4pPr>
            <a:lvl5pPr>
              <a:defRPr sz="2000">
                <a:solidFill>
                  <a:srgbClr val="1B365D"/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A1DDC8-9790-4563-B98E-DA2978C5E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B365D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A65D68F8-8E0C-47A5-88CF-951D96F6B832}"/>
              </a:ext>
            </a:extLst>
          </p:cNvPr>
          <p:cNvSpPr/>
          <p:nvPr userDrawn="1"/>
        </p:nvSpPr>
        <p:spPr>
          <a:xfrm>
            <a:off x="0" y="6307494"/>
            <a:ext cx="12192000" cy="550506"/>
          </a:xfrm>
          <a:prstGeom prst="rtTriangle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A23AB8C2-2054-4C5E-A611-C4D28B78428C}"/>
              </a:ext>
            </a:extLst>
          </p:cNvPr>
          <p:cNvSpPr/>
          <p:nvPr userDrawn="1"/>
        </p:nvSpPr>
        <p:spPr>
          <a:xfrm rot="10800000">
            <a:off x="3293706" y="6307494"/>
            <a:ext cx="8898293" cy="550506"/>
          </a:xfrm>
          <a:prstGeom prst="rtTriangle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159464B-0C78-452F-8EE8-E85000B97EA8}"/>
              </a:ext>
            </a:extLst>
          </p:cNvPr>
          <p:cNvSpPr txBox="1">
            <a:spLocks/>
          </p:cNvSpPr>
          <p:nvPr userDrawn="1"/>
        </p:nvSpPr>
        <p:spPr>
          <a:xfrm>
            <a:off x="10739535" y="6419175"/>
            <a:ext cx="1377256" cy="33590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CA" sz="1000" dirty="0">
                <a:solidFill>
                  <a:schemeClr val="tx2">
                    <a:lumMod val="50000"/>
                  </a:schemeClr>
                </a:solidFill>
              </a:rPr>
              <a:t>UBC-DIBS | </a:t>
            </a:r>
            <a:fld id="{81F89FC0-0F27-43B3-8C40-80FA3A720D8B}" type="slidenum">
              <a:rPr lang="en-CA" sz="1000" smtClean="0">
                <a:solidFill>
                  <a:schemeClr val="tx2">
                    <a:lumMod val="50000"/>
                  </a:schemeClr>
                </a:solidFill>
              </a:rPr>
              <a:pPr algn="r"/>
              <a:t>‹#›</a:t>
            </a:fld>
            <a:endParaRPr lang="en-CA" sz="1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33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D6113-B01E-4B0E-B892-8EBCA3239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1B365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933D9E-FC17-46CD-97CB-5C83F5ABCC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1B365D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DE4AC7-401C-46BF-B81C-DC824F1C0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B365D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A08BAFE-1212-42E1-BE5D-7C40B8594F5D}"/>
              </a:ext>
            </a:extLst>
          </p:cNvPr>
          <p:cNvSpPr/>
          <p:nvPr userDrawn="1"/>
        </p:nvSpPr>
        <p:spPr>
          <a:xfrm>
            <a:off x="0" y="6307494"/>
            <a:ext cx="12192000" cy="550506"/>
          </a:xfrm>
          <a:prstGeom prst="rtTriangle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8A44BD74-C990-493A-B9EB-F74213A0E954}"/>
              </a:ext>
            </a:extLst>
          </p:cNvPr>
          <p:cNvSpPr/>
          <p:nvPr userDrawn="1"/>
        </p:nvSpPr>
        <p:spPr>
          <a:xfrm rot="10800000">
            <a:off x="3293706" y="6307494"/>
            <a:ext cx="8898293" cy="550506"/>
          </a:xfrm>
          <a:prstGeom prst="rtTriangle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200B79-A7CA-478D-B396-7DB094C7FADA}"/>
              </a:ext>
            </a:extLst>
          </p:cNvPr>
          <p:cNvSpPr txBox="1">
            <a:spLocks/>
          </p:cNvSpPr>
          <p:nvPr userDrawn="1"/>
        </p:nvSpPr>
        <p:spPr>
          <a:xfrm>
            <a:off x="10739534" y="6391469"/>
            <a:ext cx="1452465" cy="33590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CA" sz="1000" dirty="0">
                <a:solidFill>
                  <a:schemeClr val="tx2">
                    <a:lumMod val="50000"/>
                  </a:schemeClr>
                </a:solidFill>
              </a:rPr>
              <a:t>BIG Difference BC | </a:t>
            </a:r>
            <a:fld id="{81F89FC0-0F27-43B3-8C40-80FA3A720D8B}" type="slidenum">
              <a:rPr lang="en-CA" sz="1000" smtClean="0">
                <a:solidFill>
                  <a:schemeClr val="tx2">
                    <a:lumMod val="50000"/>
                  </a:schemeClr>
                </a:solidFill>
              </a:rPr>
              <a:pPr algn="ctr"/>
              <a:t>‹#›</a:t>
            </a:fld>
            <a:endParaRPr lang="en-CA" sz="1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3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0E0EC-A0B4-482A-AB87-E85A70D47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9052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B365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A2A91-B370-41A1-BE70-960B85D8F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1B365D"/>
                </a:solidFill>
                <a:latin typeface="+mn-lt"/>
              </a:defRPr>
            </a:lvl1pPr>
            <a:lvl2pPr>
              <a:defRPr>
                <a:solidFill>
                  <a:srgbClr val="1B365D"/>
                </a:solidFill>
                <a:latin typeface="+mn-lt"/>
              </a:defRPr>
            </a:lvl2pPr>
            <a:lvl3pPr>
              <a:defRPr>
                <a:solidFill>
                  <a:srgbClr val="1B365D"/>
                </a:solidFill>
                <a:latin typeface="+mn-lt"/>
              </a:defRPr>
            </a:lvl3pPr>
            <a:lvl4pPr>
              <a:defRPr>
                <a:solidFill>
                  <a:srgbClr val="1B365D"/>
                </a:solidFill>
                <a:latin typeface="+mn-lt"/>
              </a:defRPr>
            </a:lvl4pPr>
            <a:lvl5pPr>
              <a:defRPr>
                <a:solidFill>
                  <a:srgbClr val="1B365D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0B07007B-0109-48CA-B414-CA312FD47235}"/>
              </a:ext>
            </a:extLst>
          </p:cNvPr>
          <p:cNvSpPr/>
          <p:nvPr userDrawn="1"/>
        </p:nvSpPr>
        <p:spPr>
          <a:xfrm>
            <a:off x="0" y="6307494"/>
            <a:ext cx="12192000" cy="550506"/>
          </a:xfrm>
          <a:prstGeom prst="rtTriangle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1C74D58-C7B6-467E-9B7C-D97AC4B42504}"/>
              </a:ext>
            </a:extLst>
          </p:cNvPr>
          <p:cNvSpPr/>
          <p:nvPr userDrawn="1"/>
        </p:nvSpPr>
        <p:spPr>
          <a:xfrm rot="10800000">
            <a:off x="3293706" y="6307494"/>
            <a:ext cx="8898293" cy="550506"/>
          </a:xfrm>
          <a:prstGeom prst="rtTriangle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B0CC49E-51AC-4DF3-B98B-EC8ED0FBC961}"/>
              </a:ext>
            </a:extLst>
          </p:cNvPr>
          <p:cNvSpPr txBox="1">
            <a:spLocks/>
          </p:cNvSpPr>
          <p:nvPr userDrawn="1"/>
        </p:nvSpPr>
        <p:spPr>
          <a:xfrm>
            <a:off x="10739535" y="6419175"/>
            <a:ext cx="1377256" cy="33590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CA" sz="1000" dirty="0">
                <a:solidFill>
                  <a:schemeClr val="tx2">
                    <a:lumMod val="50000"/>
                  </a:schemeClr>
                </a:solidFill>
              </a:rPr>
              <a:t>UBC-DIBS | </a:t>
            </a:r>
            <a:fld id="{81F89FC0-0F27-43B3-8C40-80FA3A720D8B}" type="slidenum">
              <a:rPr lang="en-CA" sz="1000" smtClean="0">
                <a:solidFill>
                  <a:schemeClr val="tx2">
                    <a:lumMod val="50000"/>
                  </a:schemeClr>
                </a:solidFill>
              </a:rPr>
              <a:pPr algn="r"/>
              <a:t>‹#›</a:t>
            </a:fld>
            <a:endParaRPr lang="en-CA" sz="1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00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B0FEE1-FAD6-41EB-AFEE-2CCDA14F72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1B365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719262-987B-4068-9EB9-87FC2FED1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1B365D"/>
                </a:solidFill>
                <a:latin typeface="+mn-lt"/>
              </a:defRPr>
            </a:lvl1pPr>
            <a:lvl2pPr>
              <a:defRPr>
                <a:solidFill>
                  <a:srgbClr val="1B365D"/>
                </a:solidFill>
                <a:latin typeface="+mn-lt"/>
              </a:defRPr>
            </a:lvl2pPr>
            <a:lvl3pPr>
              <a:defRPr>
                <a:solidFill>
                  <a:srgbClr val="1B365D"/>
                </a:solidFill>
                <a:latin typeface="+mn-lt"/>
              </a:defRPr>
            </a:lvl3pPr>
            <a:lvl4pPr>
              <a:defRPr>
                <a:solidFill>
                  <a:srgbClr val="1B365D"/>
                </a:solidFill>
                <a:latin typeface="+mn-lt"/>
              </a:defRPr>
            </a:lvl4pPr>
            <a:lvl5pPr>
              <a:defRPr>
                <a:solidFill>
                  <a:srgbClr val="1B365D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3A07CE0F-A94D-429A-B8B0-F8584ADE9C4E}"/>
              </a:ext>
            </a:extLst>
          </p:cNvPr>
          <p:cNvSpPr/>
          <p:nvPr userDrawn="1"/>
        </p:nvSpPr>
        <p:spPr>
          <a:xfrm>
            <a:off x="0" y="6307494"/>
            <a:ext cx="12192000" cy="550506"/>
          </a:xfrm>
          <a:prstGeom prst="rtTriangle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82BFB4DA-6C06-47A9-9A5B-1429F1DCBB98}"/>
              </a:ext>
            </a:extLst>
          </p:cNvPr>
          <p:cNvSpPr/>
          <p:nvPr userDrawn="1"/>
        </p:nvSpPr>
        <p:spPr>
          <a:xfrm rot="10800000">
            <a:off x="3293706" y="6307494"/>
            <a:ext cx="8898293" cy="550506"/>
          </a:xfrm>
          <a:prstGeom prst="rtTriangle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D4D34CB-4C49-4C7D-AE11-3DD7268F0F1E}"/>
              </a:ext>
            </a:extLst>
          </p:cNvPr>
          <p:cNvSpPr txBox="1">
            <a:spLocks/>
          </p:cNvSpPr>
          <p:nvPr userDrawn="1"/>
        </p:nvSpPr>
        <p:spPr>
          <a:xfrm>
            <a:off x="10739535" y="6419175"/>
            <a:ext cx="1377256" cy="33590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CA" sz="1000" dirty="0">
                <a:solidFill>
                  <a:schemeClr val="tx2">
                    <a:lumMod val="50000"/>
                  </a:schemeClr>
                </a:solidFill>
              </a:rPr>
              <a:t>UBC-DIBS | </a:t>
            </a:r>
            <a:fld id="{81F89FC0-0F27-43B3-8C40-80FA3A720D8B}" type="slidenum">
              <a:rPr lang="en-CA" sz="1000" smtClean="0">
                <a:solidFill>
                  <a:schemeClr val="tx2">
                    <a:lumMod val="50000"/>
                  </a:schemeClr>
                </a:solidFill>
              </a:rPr>
              <a:pPr algn="r"/>
              <a:t>‹#›</a:t>
            </a:fld>
            <a:endParaRPr lang="en-CA" sz="1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2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28AEB5D1-6922-45D7-B558-1E98D37413A0}"/>
              </a:ext>
            </a:extLst>
          </p:cNvPr>
          <p:cNvSpPr/>
          <p:nvPr userDrawn="1"/>
        </p:nvSpPr>
        <p:spPr>
          <a:xfrm>
            <a:off x="0" y="6307494"/>
            <a:ext cx="12192000" cy="550506"/>
          </a:xfrm>
          <a:prstGeom prst="rtTriangle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CD44AC27-A0A5-4DAF-8533-F4E31AE154D8}"/>
              </a:ext>
            </a:extLst>
          </p:cNvPr>
          <p:cNvSpPr/>
          <p:nvPr userDrawn="1"/>
        </p:nvSpPr>
        <p:spPr>
          <a:xfrm rot="10800000">
            <a:off x="3293706" y="6307494"/>
            <a:ext cx="8898293" cy="550506"/>
          </a:xfrm>
          <a:prstGeom prst="rtTriangle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705DA-61F3-47AE-AB30-7BF23DEBB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75" y="1056904"/>
            <a:ext cx="10956967" cy="5120059"/>
          </a:xfrm>
        </p:spPr>
        <p:txBody>
          <a:bodyPr/>
          <a:lstStyle>
            <a:lvl1pPr>
              <a:defRPr>
                <a:solidFill>
                  <a:srgbClr val="1B365D"/>
                </a:solidFill>
              </a:defRPr>
            </a:lvl1pPr>
            <a:lvl2pPr>
              <a:defRPr>
                <a:solidFill>
                  <a:srgbClr val="1B365D"/>
                </a:solidFill>
              </a:defRPr>
            </a:lvl2pPr>
            <a:lvl3pPr>
              <a:defRPr>
                <a:solidFill>
                  <a:srgbClr val="1B365D"/>
                </a:solidFill>
              </a:defRPr>
            </a:lvl3pPr>
            <a:lvl4pPr>
              <a:defRPr>
                <a:solidFill>
                  <a:srgbClr val="1B365D"/>
                </a:solidFill>
              </a:defRPr>
            </a:lvl4pPr>
            <a:lvl5pPr>
              <a:defRPr>
                <a:solidFill>
                  <a:srgbClr val="1B36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9F565A-C45A-4783-BF51-5EAE71AD73AB}"/>
              </a:ext>
            </a:extLst>
          </p:cNvPr>
          <p:cNvSpPr txBox="1">
            <a:spLocks/>
          </p:cNvSpPr>
          <p:nvPr userDrawn="1"/>
        </p:nvSpPr>
        <p:spPr>
          <a:xfrm>
            <a:off x="10739535" y="6419175"/>
            <a:ext cx="1377256" cy="33590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CA" sz="1000" dirty="0">
                <a:solidFill>
                  <a:schemeClr val="tx2">
                    <a:lumMod val="50000"/>
                  </a:schemeClr>
                </a:solidFill>
              </a:rPr>
              <a:t>UBC-DIBS | </a:t>
            </a:r>
            <a:fld id="{81F89FC0-0F27-43B3-8C40-80FA3A720D8B}" type="slidenum">
              <a:rPr lang="en-CA" sz="1000" smtClean="0">
                <a:solidFill>
                  <a:schemeClr val="tx2">
                    <a:lumMod val="50000"/>
                  </a:schemeClr>
                </a:solidFill>
              </a:rPr>
              <a:pPr algn="r"/>
              <a:t>‹#›</a:t>
            </a:fld>
            <a:endParaRPr lang="en-CA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D4DDE8-15B0-485A-907E-A5E33521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648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>
              <a:defRPr sz="4000" b="1">
                <a:solidFill>
                  <a:srgbClr val="1B365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300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309E4C5-7F01-4D80-B695-82F9013E2F0A}"/>
              </a:ext>
            </a:extLst>
          </p:cNvPr>
          <p:cNvSpPr/>
          <p:nvPr userDrawn="1"/>
        </p:nvSpPr>
        <p:spPr>
          <a:xfrm>
            <a:off x="0" y="2500606"/>
            <a:ext cx="12191998" cy="204708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01264A-7186-4567-8691-0530BC6A8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15395"/>
            <a:ext cx="10515600" cy="2047080"/>
          </a:xfr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 sz="6000" b="1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A5566991-05BA-4A74-B344-378A35761FFE}"/>
              </a:ext>
            </a:extLst>
          </p:cNvPr>
          <p:cNvSpPr/>
          <p:nvPr userDrawn="1"/>
        </p:nvSpPr>
        <p:spPr>
          <a:xfrm>
            <a:off x="0" y="0"/>
            <a:ext cx="12192000" cy="2500604"/>
          </a:xfrm>
          <a:prstGeom prst="rtTriangle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ACC835D4-8E97-450B-B058-1A340DD8A3F6}"/>
              </a:ext>
            </a:extLst>
          </p:cNvPr>
          <p:cNvSpPr/>
          <p:nvPr userDrawn="1"/>
        </p:nvSpPr>
        <p:spPr>
          <a:xfrm rot="10800000">
            <a:off x="3293705" y="0"/>
            <a:ext cx="8898293" cy="2500604"/>
          </a:xfrm>
          <a:prstGeom prst="rtTriangle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194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5F471D2F-5531-445E-939E-96E339EA252D}"/>
              </a:ext>
            </a:extLst>
          </p:cNvPr>
          <p:cNvSpPr/>
          <p:nvPr userDrawn="1"/>
        </p:nvSpPr>
        <p:spPr>
          <a:xfrm>
            <a:off x="0" y="0"/>
            <a:ext cx="12192000" cy="2500604"/>
          </a:xfrm>
          <a:prstGeom prst="rtTriangle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0BA27D-7F42-4DDF-895F-DE877FE8C1F9}"/>
              </a:ext>
            </a:extLst>
          </p:cNvPr>
          <p:cNvSpPr/>
          <p:nvPr userDrawn="1"/>
        </p:nvSpPr>
        <p:spPr>
          <a:xfrm>
            <a:off x="0" y="2500606"/>
            <a:ext cx="12191998" cy="4357394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646327F9-65F3-46A2-BD19-B7A7273B610B}"/>
              </a:ext>
            </a:extLst>
          </p:cNvPr>
          <p:cNvSpPr/>
          <p:nvPr userDrawn="1"/>
        </p:nvSpPr>
        <p:spPr>
          <a:xfrm rot="10800000">
            <a:off x="3293705" y="0"/>
            <a:ext cx="8898293" cy="2500604"/>
          </a:xfrm>
          <a:prstGeom prst="rtTriangle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018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45066-226D-4E17-8B42-F0075DD20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517" y="1128156"/>
            <a:ext cx="5402283" cy="504880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9DF48-9A19-4E99-BEF8-3CFAD9B22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28156"/>
            <a:ext cx="5402283" cy="504880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0E48BB-48D1-495D-8FE2-85DE9362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5256"/>
          </a:xfrm>
          <a:prstGeom prst="rect">
            <a:avLst/>
          </a:prstGeom>
          <a:noFill/>
        </p:spPr>
        <p:txBody>
          <a:bodyPr/>
          <a:lstStyle>
            <a:lvl1pPr algn="ctr">
              <a:defRPr b="1">
                <a:solidFill>
                  <a:srgbClr val="1B365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80733626-00BF-4B84-9A90-0331A1DAB9E3}"/>
              </a:ext>
            </a:extLst>
          </p:cNvPr>
          <p:cNvSpPr/>
          <p:nvPr userDrawn="1"/>
        </p:nvSpPr>
        <p:spPr>
          <a:xfrm>
            <a:off x="0" y="6307494"/>
            <a:ext cx="12192000" cy="550506"/>
          </a:xfrm>
          <a:prstGeom prst="rtTriangle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7C8CF056-CBD2-4CD2-ADFF-EF3727AED5D3}"/>
              </a:ext>
            </a:extLst>
          </p:cNvPr>
          <p:cNvSpPr/>
          <p:nvPr userDrawn="1"/>
        </p:nvSpPr>
        <p:spPr>
          <a:xfrm rot="10800000">
            <a:off x="3293706" y="6307494"/>
            <a:ext cx="8898293" cy="550506"/>
          </a:xfrm>
          <a:prstGeom prst="rtTriangle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E00C899-BB3B-480D-BEA7-AF965EBAB8D4}"/>
              </a:ext>
            </a:extLst>
          </p:cNvPr>
          <p:cNvSpPr txBox="1">
            <a:spLocks/>
          </p:cNvSpPr>
          <p:nvPr userDrawn="1"/>
        </p:nvSpPr>
        <p:spPr>
          <a:xfrm>
            <a:off x="10739535" y="6419175"/>
            <a:ext cx="1377256" cy="33590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CA" sz="1000" dirty="0">
                <a:solidFill>
                  <a:schemeClr val="tx2">
                    <a:lumMod val="50000"/>
                  </a:schemeClr>
                </a:solidFill>
              </a:rPr>
              <a:t>UBC-DIBS | </a:t>
            </a:r>
            <a:fld id="{81F89FC0-0F27-43B3-8C40-80FA3A720D8B}" type="slidenum">
              <a:rPr lang="en-CA" sz="1000" smtClean="0">
                <a:solidFill>
                  <a:schemeClr val="tx2">
                    <a:lumMod val="50000"/>
                  </a:schemeClr>
                </a:solidFill>
              </a:rPr>
              <a:pPr algn="r"/>
              <a:t>‹#›</a:t>
            </a:fld>
            <a:endParaRPr lang="en-CA" sz="1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1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26D9D-9C48-4018-9E1B-938854A10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5642" y="1142809"/>
            <a:ext cx="5391933" cy="82391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82830-91CD-4912-B885-025D7D993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642" y="2002971"/>
            <a:ext cx="5391933" cy="41866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B5658-34DE-425E-BB9E-9EE5164A35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42809"/>
            <a:ext cx="5414158" cy="82391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005ADA-2EE9-4D4C-846C-ED57E9A49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002971"/>
            <a:ext cx="5414157" cy="41866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9D2D5E5-43AE-4287-BD97-F3551BCE2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5256"/>
          </a:xfrm>
          <a:prstGeom prst="rect">
            <a:avLst/>
          </a:prstGeom>
          <a:noFill/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9C1DCFD0-9CA6-4686-9BC7-3611E71D662E}"/>
              </a:ext>
            </a:extLst>
          </p:cNvPr>
          <p:cNvSpPr/>
          <p:nvPr userDrawn="1"/>
        </p:nvSpPr>
        <p:spPr>
          <a:xfrm>
            <a:off x="0" y="6307494"/>
            <a:ext cx="12192000" cy="550506"/>
          </a:xfrm>
          <a:prstGeom prst="rtTriangle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A7AC490E-167C-45E8-BAB7-9FD1C7AAB1D3}"/>
              </a:ext>
            </a:extLst>
          </p:cNvPr>
          <p:cNvSpPr/>
          <p:nvPr userDrawn="1"/>
        </p:nvSpPr>
        <p:spPr>
          <a:xfrm rot="10800000">
            <a:off x="3293706" y="6307494"/>
            <a:ext cx="8898293" cy="550506"/>
          </a:xfrm>
          <a:prstGeom prst="rtTriangle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38A6426-8C31-4687-AD00-C91CF62A7391}"/>
              </a:ext>
            </a:extLst>
          </p:cNvPr>
          <p:cNvSpPr txBox="1">
            <a:spLocks/>
          </p:cNvSpPr>
          <p:nvPr userDrawn="1"/>
        </p:nvSpPr>
        <p:spPr>
          <a:xfrm>
            <a:off x="10739535" y="6419175"/>
            <a:ext cx="1377256" cy="33590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CA" sz="1000" dirty="0">
                <a:solidFill>
                  <a:schemeClr val="tx1"/>
                </a:solidFill>
              </a:rPr>
              <a:t>UBC-DIBS | </a:t>
            </a:r>
            <a:fld id="{81F89FC0-0F27-43B3-8C40-80FA3A720D8B}" type="slidenum">
              <a:rPr lang="en-CA" sz="1000" smtClean="0">
                <a:solidFill>
                  <a:schemeClr val="tx1"/>
                </a:solidFill>
              </a:rPr>
              <a:pPr algn="r"/>
              <a:t>‹#›</a:t>
            </a:fld>
            <a:endParaRPr lang="en-CA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2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F7D32AE-6212-456F-B216-234FA424A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5256"/>
          </a:xfrm>
          <a:prstGeom prst="rect">
            <a:avLst/>
          </a:prstGeom>
          <a:noFill/>
        </p:spPr>
        <p:txBody>
          <a:bodyPr/>
          <a:lstStyle>
            <a:lvl1pPr algn="ctr">
              <a:defRPr b="1">
                <a:solidFill>
                  <a:srgbClr val="1B365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9760E84D-B7FB-48CD-87C6-7E4AE0D0E176}"/>
              </a:ext>
            </a:extLst>
          </p:cNvPr>
          <p:cNvSpPr/>
          <p:nvPr userDrawn="1"/>
        </p:nvSpPr>
        <p:spPr>
          <a:xfrm>
            <a:off x="0" y="6307494"/>
            <a:ext cx="12192000" cy="550506"/>
          </a:xfrm>
          <a:prstGeom prst="rtTriangle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AD052758-682F-4527-A02C-623A9A6D5A09}"/>
              </a:ext>
            </a:extLst>
          </p:cNvPr>
          <p:cNvSpPr/>
          <p:nvPr userDrawn="1"/>
        </p:nvSpPr>
        <p:spPr>
          <a:xfrm rot="10800000">
            <a:off x="3293706" y="6307494"/>
            <a:ext cx="8898293" cy="550506"/>
          </a:xfrm>
          <a:prstGeom prst="rtTriangle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662D3C-2D71-45BF-8314-87E9600D018F}"/>
              </a:ext>
            </a:extLst>
          </p:cNvPr>
          <p:cNvSpPr txBox="1">
            <a:spLocks/>
          </p:cNvSpPr>
          <p:nvPr userDrawn="1"/>
        </p:nvSpPr>
        <p:spPr>
          <a:xfrm>
            <a:off x="10739535" y="6419175"/>
            <a:ext cx="1377256" cy="33590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CA" sz="1000" dirty="0">
                <a:solidFill>
                  <a:schemeClr val="tx2">
                    <a:lumMod val="50000"/>
                  </a:schemeClr>
                </a:solidFill>
              </a:rPr>
              <a:t>UBC-DIBS | </a:t>
            </a:r>
            <a:fld id="{81F89FC0-0F27-43B3-8C40-80FA3A720D8B}" type="slidenum">
              <a:rPr lang="en-CA" sz="1000" smtClean="0">
                <a:solidFill>
                  <a:schemeClr val="tx2">
                    <a:lumMod val="50000"/>
                  </a:schemeClr>
                </a:solidFill>
              </a:rPr>
              <a:pPr algn="r"/>
              <a:t>‹#›</a:t>
            </a:fld>
            <a:endParaRPr lang="en-CA" sz="1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1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F7D32AE-6212-456F-B216-234FA424A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5256"/>
          </a:xfrm>
          <a:prstGeom prst="rect">
            <a:avLst/>
          </a:prstGeom>
          <a:noFill/>
        </p:spPr>
        <p:txBody>
          <a:bodyPr/>
          <a:lstStyle>
            <a:lvl1pPr algn="ctr">
              <a:defRPr b="1">
                <a:solidFill>
                  <a:srgbClr val="1B365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BA12BE-316B-4F2C-B4B9-E8E0BF7DC891}"/>
              </a:ext>
            </a:extLst>
          </p:cNvPr>
          <p:cNvSpPr txBox="1">
            <a:spLocks/>
          </p:cNvSpPr>
          <p:nvPr userDrawn="1"/>
        </p:nvSpPr>
        <p:spPr>
          <a:xfrm>
            <a:off x="10739535" y="6419175"/>
            <a:ext cx="1377256" cy="33590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CA" sz="1000" dirty="0">
                <a:solidFill>
                  <a:schemeClr val="tx2">
                    <a:lumMod val="50000"/>
                  </a:schemeClr>
                </a:solidFill>
              </a:rPr>
              <a:t>UBC-DIBS | </a:t>
            </a:r>
            <a:fld id="{81F89FC0-0F27-43B3-8C40-80FA3A720D8B}" type="slidenum">
              <a:rPr lang="en-CA" sz="1000" smtClean="0">
                <a:solidFill>
                  <a:schemeClr val="tx2">
                    <a:lumMod val="50000"/>
                  </a:schemeClr>
                </a:solidFill>
              </a:rPr>
              <a:pPr algn="r"/>
              <a:t>‹#›</a:t>
            </a:fld>
            <a:endParaRPr lang="en-CA" sz="1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70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F7D32AE-6212-456F-B216-234FA424A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5256"/>
          </a:xfrm>
          <a:prstGeom prst="rect">
            <a:avLst/>
          </a:prstGeom>
          <a:noFill/>
        </p:spPr>
        <p:txBody>
          <a:bodyPr/>
          <a:lstStyle>
            <a:lvl1pPr algn="ctr">
              <a:defRPr b="1">
                <a:solidFill>
                  <a:srgbClr val="1B365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1057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D9D108-D003-43DE-BCDF-52893FBC1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5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2BC8F-2081-417A-A69B-649C80295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517" y="1056904"/>
            <a:ext cx="10960925" cy="5120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2157C-B0C5-4928-9B9E-47ABDC607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2E25F-DA1E-4379-AEBF-657BA483430C}" type="datetimeFigureOut">
              <a:rPr lang="en-CA" smtClean="0"/>
              <a:t>2025-10-10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85D78-EBA3-46BB-8EB1-49BB99D832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4FBE9-0B23-4F1F-9BC7-721BECD83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C304C-9868-440F-874A-185FCAE4464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177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65" r:id="rId8"/>
    <p:sldLayoutId id="2147483666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4BF6EB8-CE0E-482B-8D22-333C6820B9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/>
              <a:t>Roundtable: Sustainability, Marketing, &amp; Innovation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66BA6-6536-409B-ADD5-0AE80E07C0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9100" y="3295035"/>
            <a:ext cx="11553799" cy="1109472"/>
          </a:xfrm>
        </p:spPr>
        <p:txBody>
          <a:bodyPr>
            <a:normAutofit/>
          </a:bodyPr>
          <a:lstStyle/>
          <a:p>
            <a:r>
              <a:rPr lang="en-CA" dirty="0"/>
              <a:t>David J. Hardisty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DBD2D3-5CB3-2E14-93C0-A427EE13F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05" y="4720296"/>
            <a:ext cx="2052738" cy="2052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679C0D-F333-7CF4-C016-31242C3F5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611354"/>
            <a:ext cx="2801786" cy="211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93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1CFFE-D663-82C4-3FF4-BB8094D19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9674AA3-736E-43BC-FE6D-7AC1FFAF2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43" y="-292847"/>
            <a:ext cx="9374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71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0E27A-AF9D-5517-60DB-0B8D6C1E6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33051D-32E0-8445-4662-435A7A001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703" y="-340658"/>
            <a:ext cx="9601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6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6F349-00FB-6D61-53E1-608BD4333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0DCA7-BCF8-1D70-6E06-0C3263457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707" y="120716"/>
            <a:ext cx="8456156" cy="641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1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63082A-B03F-4E41-B18F-63F72E03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7958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IBS">
      <a:dk1>
        <a:srgbClr val="1B365D"/>
      </a:dk1>
      <a:lt1>
        <a:sysClr val="window" lastClr="FFFFFF"/>
      </a:lt1>
      <a:dk2>
        <a:srgbClr val="5B6770"/>
      </a:dk2>
      <a:lt2>
        <a:srgbClr val="C1C6C8"/>
      </a:lt2>
      <a:accent1>
        <a:srgbClr val="81BD20"/>
      </a:accent1>
      <a:accent2>
        <a:srgbClr val="FEDD00"/>
      </a:accent2>
      <a:accent3>
        <a:srgbClr val="00B5E2"/>
      </a:accent3>
      <a:accent4>
        <a:srgbClr val="319B42"/>
      </a:accent4>
      <a:accent5>
        <a:srgbClr val="0C2344"/>
      </a:accent5>
      <a:accent6>
        <a:srgbClr val="000000"/>
      </a:accent6>
      <a:hlink>
        <a:srgbClr val="00B5E2"/>
      </a:hlink>
      <a:folHlink>
        <a:srgbClr val="C1C6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I ppt deck" id="{A12BBEB4-CA90-4A8A-BD52-9F231E581CC3}" vid="{05B33C5F-87A5-4C78-B895-001CE47BF2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CBI ppt template</Template>
  <TotalTime>4306</TotalTime>
  <Words>19</Words>
  <Application>Microsoft Office PowerPoint</Application>
  <PresentationFormat>Widescreen</PresentationFormat>
  <Paragraphs>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Professional Certificate in Behavioural Insights</dc:title>
  <dc:creator>Kirstin Appelt</dc:creator>
  <cp:lastModifiedBy>David Hardisty</cp:lastModifiedBy>
  <cp:revision>397</cp:revision>
  <dcterms:created xsi:type="dcterms:W3CDTF">2021-09-14T22:43:29Z</dcterms:created>
  <dcterms:modified xsi:type="dcterms:W3CDTF">2025-10-10T16:16:36Z</dcterms:modified>
</cp:coreProperties>
</file>